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  <p:sldMasterId id="2147483681" r:id="rId5"/>
    <p:sldMasterId id="2147483692" r:id="rId6"/>
  </p:sldMasterIdLst>
  <p:notesMasterIdLst>
    <p:notesMasterId r:id="rId8"/>
  </p:notesMasterIdLst>
  <p:sldIdLst>
    <p:sldId id="257" r:id="rId7"/>
    <p:sldId id="309" r:id="rId9"/>
    <p:sldId id="278" r:id="rId10"/>
    <p:sldId id="285" r:id="rId11"/>
    <p:sldId id="279" r:id="rId12"/>
    <p:sldId id="301" r:id="rId13"/>
    <p:sldId id="302" r:id="rId14"/>
    <p:sldId id="303" r:id="rId15"/>
    <p:sldId id="324" r:id="rId16"/>
    <p:sldId id="304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1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73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34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8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0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8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0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3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图片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8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0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3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图片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3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8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0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3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图片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8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0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4810" y="3283128"/>
            <a:ext cx="5332257" cy="957967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4810" y="4312525"/>
            <a:ext cx="5332257" cy="81354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3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2925" y="1709739"/>
            <a:ext cx="6848475" cy="1719261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925" y="3568698"/>
            <a:ext cx="6848475" cy="15494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图片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 flipH="1">
            <a:off x="4005263" y="0"/>
            <a:ext cx="1976438" cy="284003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9" name="Freeform 6"/>
          <p:cNvSpPr/>
          <p:nvPr/>
        </p:nvSpPr>
        <p:spPr bwMode="auto">
          <a:xfrm flipH="1">
            <a:off x="4005263" y="1611313"/>
            <a:ext cx="5138738" cy="5246688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000625" y="0"/>
            <a:ext cx="3567113" cy="1611313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11" name="Freeform 8"/>
          <p:cNvSpPr/>
          <p:nvPr/>
        </p:nvSpPr>
        <p:spPr bwMode="auto">
          <a:xfrm flipH="1">
            <a:off x="5981700" y="0"/>
            <a:ext cx="3162300" cy="6797675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1500" y="2158998"/>
            <a:ext cx="4286250" cy="1382451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3733800"/>
            <a:ext cx="4286250" cy="1185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图片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4" Type="http://schemas.openxmlformats.org/officeDocument/2006/relationships/theme" Target="../theme/theme5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6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tags" Target="../tags/tag74.xml"/><Relationship Id="rId5" Type="http://schemas.openxmlformats.org/officeDocument/2006/relationships/image" Target="../media/image12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tags" Target="../tags/tag79.xml"/><Relationship Id="rId5" Type="http://schemas.openxmlformats.org/officeDocument/2006/relationships/image" Target="../media/image13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tags" Target="../tags/tag84.xml"/><Relationship Id="rId5" Type="http://schemas.openxmlformats.org/officeDocument/2006/relationships/image" Target="../media/image14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2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9.xml"/><Relationship Id="rId5" Type="http://schemas.openxmlformats.org/officeDocument/2006/relationships/image" Target="../media/image2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tags" Target="../tags/tag34.xml"/><Relationship Id="rId5" Type="http://schemas.openxmlformats.org/officeDocument/2006/relationships/image" Target="../media/image3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4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5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7" Type="http://schemas.openxmlformats.org/officeDocument/2006/relationships/tags" Target="../tags/tag59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3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14338" y="3105150"/>
            <a:ext cx="7615238" cy="787400"/>
          </a:xfrm>
        </p:spPr>
        <p:txBody>
          <a:bodyPr vert="horz" lIns="91440" tIns="45720" rIns="91440" bIns="45720" anchor="b">
            <a:normAutofit fontScale="90000"/>
          </a:bodyPr>
          <a:p>
            <a:pPr marL="0" marR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500" b="1" i="0" u="none" strike="noStrike" kern="1200" cap="none" spc="0" normalizeH="0" baseline="0" noProof="1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学生端学位申请</a:t>
            </a:r>
            <a:r>
              <a:rPr kumimoji="0" lang="zh-CN" altLang="en-US" sz="4500" b="1" i="0" u="none" strike="noStrike" kern="1200" cap="none" spc="0" normalizeH="0" baseline="0" noProof="1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操作手册</a:t>
            </a:r>
            <a:endParaRPr kumimoji="0" lang="zh-CN" altLang="en-US" sz="4500" b="1" i="0" u="none" strike="noStrike" kern="1200" cap="none" spc="0" normalizeH="0" baseline="0" noProof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8370" name="副标题 5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1338" y="4346575"/>
            <a:ext cx="2922587" cy="373063"/>
          </a:xfrm>
          <a:ln/>
        </p:spPr>
        <p:txBody>
          <a:bodyPr vert="horz" lIns="91440" tIns="45720" rIns="91440" bIns="45720" anchor="t"/>
          <a:p>
            <a:pPr defTabSz="685800">
              <a:lnSpc>
                <a:spcPct val="120000"/>
              </a:lnSpc>
              <a:spcBef>
                <a:spcPct val="0"/>
              </a:spcBef>
              <a:buClrTx/>
              <a:buSzTx/>
            </a:pPr>
            <a:r>
              <a:rPr lang="en-US" altLang="zh-CN" kern="1200">
                <a:latin typeface="+mn-lt"/>
                <a:ea typeface="+mn-ea"/>
                <a:cs typeface="+mn-cs"/>
                <a:sym typeface="Arial" panose="020B0604020202020204" pitchFamily="34" charset="0"/>
              </a:rPr>
              <a:t>2020/08/07   </a:t>
            </a:r>
            <a:endParaRPr lang="zh-CN" altLang="en-US" kern="1200"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14338" y="2197100"/>
            <a:ext cx="6332538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zh-CN" altLang="en-US" sz="45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lt"/>
              </a:rPr>
              <a:t>潍坊医学院自学考试学习平台</a:t>
            </a:r>
            <a:endParaRPr lang="zh-CN" altLang="en-US" sz="4500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cs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8609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课程选择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8613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12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614" name="文本框 1"/>
          <p:cNvSpPr txBox="1"/>
          <p:nvPr/>
        </p:nvSpPr>
        <p:spPr>
          <a:xfrm>
            <a:off x="593725" y="1304925"/>
            <a:ext cx="78867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根据自考考核课程选择课程名称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8615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465388"/>
            <a:ext cx="7886700" cy="3070225"/>
          </a:xfrm>
          <a:ln/>
        </p:spPr>
      </p:pic>
      <p:pic>
        <p:nvPicPr>
          <p:cNvPr id="68616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475" y="3359150"/>
            <a:ext cx="241300" cy="139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9633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录入成绩并保存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9637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13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9638" name="文本框 1"/>
          <p:cNvSpPr txBox="1"/>
          <p:nvPr/>
        </p:nvSpPr>
        <p:spPr>
          <a:xfrm>
            <a:off x="593725" y="1304925"/>
            <a:ext cx="7886700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在成绩录入框中，填入实际成绩，填写完毕后检查课程以及成绩信息，然后点击【保存录入信息】即可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注：录入成绩后，一定要点击【保存录入成绩】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9639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543175"/>
            <a:ext cx="7886700" cy="2914650"/>
          </a:xfrm>
          <a:ln/>
        </p:spPr>
      </p:pic>
      <p:pic>
        <p:nvPicPr>
          <p:cNvPr id="69640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763" y="3476625"/>
            <a:ext cx="241300" cy="139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657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我要申请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0661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14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0662" name="文本框 1"/>
          <p:cNvSpPr txBox="1"/>
          <p:nvPr/>
        </p:nvSpPr>
        <p:spPr>
          <a:xfrm>
            <a:off x="593725" y="1304925"/>
            <a:ext cx="78867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录入全部成绩后，在【我的学位申请表】中，点击【我要申请】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0663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247900"/>
            <a:ext cx="7886700" cy="3505200"/>
          </a:xfrm>
          <a:ln/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681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学生信息填写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1685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15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686" name="文本框 1"/>
          <p:cNvSpPr txBox="1"/>
          <p:nvPr/>
        </p:nvSpPr>
        <p:spPr>
          <a:xfrm>
            <a:off x="593725" y="1304925"/>
            <a:ext cx="788670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注：入学年月为学生在省考试院注册时间，课程平均成绩达到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分，论文成绩达到最低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70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分，英语成绩英语（二）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/PETS3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达到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60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分以上，才可以提交成功。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注：照片大小是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480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640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，两寸，蓝色底免冠照片。如果照片不按要求提交将造成照片无法提交到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学位网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687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563813"/>
            <a:ext cx="7886700" cy="3590925"/>
          </a:xfrm>
          <a:ln/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2705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学生信息填写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2709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16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2710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241550"/>
            <a:ext cx="7886700" cy="3519488"/>
          </a:xfrm>
          <a:ln/>
        </p:spPr>
      </p:pic>
      <p:sp>
        <p:nvSpPr>
          <p:cNvPr id="72711" name="文本框 1"/>
          <p:cNvSpPr txBox="1"/>
          <p:nvPr/>
        </p:nvSpPr>
        <p:spPr>
          <a:xfrm>
            <a:off x="593725" y="130492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通讯地址一定要按照实际填写，填写完毕信息后，一定要点击【提交】。提交之后不可修改，考生完成网上申报。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7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3725" y="2646363"/>
            <a:ext cx="7886700" cy="3713162"/>
          </a:xfrm>
          <a:ln/>
        </p:spPr>
      </p:pic>
      <p:grpSp>
        <p:nvGrpSpPr>
          <p:cNvPr id="60418" name="组合 67"/>
          <p:cNvGrpSpPr/>
          <p:nvPr/>
        </p:nvGrpSpPr>
        <p:grpSpPr>
          <a:xfrm>
            <a:off x="157163" y="100013"/>
            <a:ext cx="4940300" cy="1204912"/>
            <a:chOff x="3508748" y="794949"/>
            <a:chExt cx="4182723" cy="1019333"/>
          </a:xfrm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4045616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lnSpcReduction="10000"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登录平台（本次申报范围内的</a:t>
              </a:r>
              <a:r>
                <a:rPr lang="zh-CN" altLang="en-US" sz="2000" b="1" noProof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毕业生请直接登录，无需注册）</a:t>
              </a:r>
              <a:endParaRPr lang="zh-CN" altLang="en-US" sz="2000" b="1" noProof="1" dirty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422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4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423" name="文本框 1"/>
          <p:cNvSpPr txBox="1"/>
          <p:nvPr/>
        </p:nvSpPr>
        <p:spPr>
          <a:xfrm>
            <a:off x="593725" y="130492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门户网址：wfmczk.jxjy.chaoxing.com/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mh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操作：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点击屏幕右上角【登录】按钮，即可跳出登录页面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41" name="组合 67"/>
          <p:cNvGrpSpPr/>
          <p:nvPr/>
        </p:nvGrpSpPr>
        <p:grpSpPr>
          <a:xfrm>
            <a:off x="157163" y="100013"/>
            <a:ext cx="5192712" cy="1204912"/>
            <a:chOff x="3508748" y="794949"/>
            <a:chExt cx="4395623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58516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登录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1445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5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46" name="文本框 1"/>
          <p:cNvSpPr txBox="1"/>
          <p:nvPr/>
        </p:nvSpPr>
        <p:spPr>
          <a:xfrm>
            <a:off x="593725" y="130492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输入身份证号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密码进行验证登录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注：默认登录密码为身份证号后六位。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47" name="内容占位符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278063"/>
            <a:ext cx="7886700" cy="3765550"/>
          </a:xfrm>
          <a:ln/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465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修改密码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469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6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470" name="文本框 1"/>
          <p:cNvSpPr txBox="1"/>
          <p:nvPr/>
        </p:nvSpPr>
        <p:spPr>
          <a:xfrm>
            <a:off x="593725" y="1304925"/>
            <a:ext cx="7886700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登录成功后，跳转进学生空间，点击【账号管理】下的【密码管理】即可修改个人密码。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注：为了维护您的帐号安全，请登录后及时修改密码并牢记。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2471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232025"/>
            <a:ext cx="7886700" cy="3536950"/>
          </a:xfrm>
          <a:ln/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3489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学位申请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493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7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494" name="文本框 1"/>
          <p:cNvSpPr txBox="1"/>
          <p:nvPr/>
        </p:nvSpPr>
        <p:spPr>
          <a:xfrm>
            <a:off x="593725" y="130492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登录成功后，在屏幕左侧菜单选择【学位申请】即可打开学位申请页面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【学位申请】页面可以展示出学位申请信息以及审核状态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3495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613" y="2432050"/>
            <a:ext cx="4298950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6" name="内容占位符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28650" y="2117725"/>
            <a:ext cx="7886700" cy="3765550"/>
          </a:xfrm>
          <a:ln/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4513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自考成绩信息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4517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8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518" name="文本框 1"/>
          <p:cNvSpPr txBox="1"/>
          <p:nvPr/>
        </p:nvSpPr>
        <p:spPr>
          <a:xfrm>
            <a:off x="593725" y="1304925"/>
            <a:ext cx="78867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学位申请之前必须要把自考成绩进行录入，点击【自考成绩信息】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4519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613" y="2432050"/>
            <a:ext cx="4298950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内容占位符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28650" y="2117725"/>
            <a:ext cx="7886700" cy="3765550"/>
          </a:xfrm>
          <a:ln/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5537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自考成绩添加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5541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9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542" name="文本框 1"/>
          <p:cNvSpPr txBox="1"/>
          <p:nvPr/>
        </p:nvSpPr>
        <p:spPr>
          <a:xfrm>
            <a:off x="593725" y="1304925"/>
            <a:ext cx="788670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点击【添加成绩】，根据根据毕业生登记表的成绩照实录入，不能有错误。注：添加【毕业论文成绩】时，需要点击【课程来源：平台已存在】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【课程类型：毕业论文】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若成绩输入出现失误，可以点击【删除】，将新增一行成绩信息进行删除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5543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568575"/>
            <a:ext cx="7886700" cy="2863850"/>
          </a:xfrm>
          <a:ln/>
        </p:spPr>
      </p:pic>
      <p:pic>
        <p:nvPicPr>
          <p:cNvPr id="65544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5" y="3497263"/>
            <a:ext cx="241300" cy="139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6561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课程来源选择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6565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10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566" name="文本框 1"/>
          <p:cNvSpPr txBox="1"/>
          <p:nvPr/>
        </p:nvSpPr>
        <p:spPr>
          <a:xfrm>
            <a:off x="593725" y="1304925"/>
            <a:ext cx="7886700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点击【课程来源】，根据课程成绩来源分为平台已存在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其他，根据实际课程信息进行选择。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注：【平台已存在】，平台已经存在的课程名称，可以点击【平台已存在】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【课程类型】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【课程名称】分别查看课程信息，如果存在相应的课程名称，选择并填写成绩即可，如果没有，点击【其他】，手动输入课程名称、课程代码和课程成绩。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6567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3250" y="3338513"/>
            <a:ext cx="7886700" cy="3119437"/>
          </a:xfrm>
          <a:ln/>
        </p:spPr>
      </p:pic>
      <p:pic>
        <p:nvPicPr>
          <p:cNvPr id="66568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838" y="4237038"/>
            <a:ext cx="242887" cy="139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7585" name="组合 67"/>
          <p:cNvGrpSpPr/>
          <p:nvPr/>
        </p:nvGrpSpPr>
        <p:grpSpPr>
          <a:xfrm>
            <a:off x="157163" y="100013"/>
            <a:ext cx="5181600" cy="1204912"/>
            <a:chOff x="3508748" y="794949"/>
            <a:chExt cx="4387021" cy="1019333"/>
          </a:xfrm>
        </p:grpSpPr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H="1">
              <a:off x="3885645" y="935851"/>
              <a:ext cx="693178" cy="650445"/>
            </a:xfrm>
            <a:prstGeom prst="line">
              <a:avLst/>
            </a:prstGeom>
            <a:ln w="12700">
              <a:solidFill>
                <a:srgbClr val="FFCC00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525847" y="1316963"/>
              <a:ext cx="505039" cy="228766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95000"/>
            </a:bodyPr>
            <a:p>
              <a:pPr algn="ctr" fontAlgn="base"/>
              <a:endParaRPr lang="zh-CN" altLang="en-US" sz="1400" strike="noStrike" noProof="1">
                <a:solidFill>
                  <a:srgbClr val="FFCC00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4249914" y="1227151"/>
              <a:ext cx="3645855" cy="58713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r>
                <a:rPr lang="zh-CN" altLang="da-DK" sz="2000" b="1" noProof="1" dirty="0">
                  <a:solidFill>
                    <a:srgbClr val="FFCC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课程类型选择</a:t>
              </a:r>
              <a:endParaRPr lang="zh-CN" altLang="da-DK" sz="2000" b="1" noProof="1" dirty="0">
                <a:solidFill>
                  <a:srgbClr val="FFCC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589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3508748" y="794949"/>
              <a:ext cx="536523" cy="5220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/>
            <a:p>
              <a:pPr algn="ctr"/>
              <a:r>
                <a:rPr lang="en-US" altLang="zh-CN">
                  <a:solidFill>
                    <a:srgbClr val="7F66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11</a:t>
              </a:r>
              <a:endParaRPr lang="en-US" altLang="zh-CN">
                <a:solidFill>
                  <a:srgbClr val="7F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7590" name="文本框 1"/>
          <p:cNvSpPr txBox="1"/>
          <p:nvPr/>
        </p:nvSpPr>
        <p:spPr>
          <a:xfrm>
            <a:off x="593725" y="130492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点击【课程类型】，根据课程实际类型分为专业课、公共课、毕业论文，根据实际课程信息进行选择。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7591" name="内容占位符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2441575"/>
            <a:ext cx="7886700" cy="3119438"/>
          </a:xfrm>
          <a:ln/>
        </p:spPr>
      </p:pic>
      <p:pic>
        <p:nvPicPr>
          <p:cNvPr id="6759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575" y="3378200"/>
            <a:ext cx="265113" cy="130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1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2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13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4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15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16.xml><?xml version="1.0" encoding="utf-8"?>
<p:tagLst xmlns:p="http://schemas.openxmlformats.org/presentationml/2006/main">
  <p:tag name="KSO_WM_TEMPLATE_CATEGORY" val="custom"/>
  <p:tag name="KSO_WM_TEMPLATE_INDEX" val="20186845"/>
  <p:tag name="KSO_WM_UNIT_TYPE" val="a"/>
  <p:tag name="KSO_WM_UNIT_INDEX" val="1"/>
  <p:tag name="KSO_WM_UNIT_ID" val="custom20186845_1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绿色渐变简约模板"/>
</p:tagLst>
</file>

<file path=ppt/tags/tag17.xml><?xml version="1.0" encoding="utf-8"?>
<p:tagLst xmlns:p="http://schemas.openxmlformats.org/presentationml/2006/main">
  <p:tag name="KSO_WM_TEMPLATE_CATEGORY" val="custom"/>
  <p:tag name="KSO_WM_TEMPLATE_INDEX" val="20186845"/>
  <p:tag name="KSO_WM_UNIT_TYPE" val="b"/>
  <p:tag name="KSO_WM_UNIT_INDEX" val="1"/>
  <p:tag name="KSO_WM_UNIT_ID" val="custom20186845_1*b*1"/>
  <p:tag name="KSO_WM_UNIT_LAYERLEVEL" val="1"/>
  <p:tag name="KSO_WM_UNIT_VALUE" val="8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, consectetur adipisicing elit."/>
</p:tagLst>
</file>

<file path=ppt/tags/tag18.xml><?xml version="1.0" encoding="utf-8"?>
<p:tagLst xmlns:p="http://schemas.openxmlformats.org/presentationml/2006/main">
  <p:tag name="KSO_WM_TEMPLATE_CATEGORY" val="custom"/>
  <p:tag name="KSO_WM_TEMPLATE_INDEX" val="20186845"/>
  <p:tag name="KSO_WM_UNIT_TYPE" val="c"/>
  <p:tag name="KSO_WM_UNIT_INDEX" val="1"/>
  <p:tag name="KSO_WM_UNIT_ID" val="custom20186845_1*c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2018"/>
</p:tagLst>
</file>

<file path=ppt/tags/tag19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SLIDE_ID" val="custom20186845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6、10、17、19、22、"/>
  <p:tag name="KSO_WM_BEAUTIFY_FLAG" val="#wm#"/>
  <p:tag name="KSO_WM_SLIDE_SUBTYPE" val="pureTxt"/>
  <p:tag name="KSO_WM_SLIDE_MODEL_TYPE" val="cover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2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2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2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2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3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3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3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3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4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4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4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4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5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5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5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5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6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6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6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6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7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7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75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76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7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8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6845"/>
</p:tagLst>
</file>

<file path=ppt/tags/tag80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1"/>
  <p:tag name="KSO_WM_UNIT_ID" val="diagram327_4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  <p:tag name="KSO_WM_UNIT_USESOURCEFORMAT_APPLY" val="0"/>
  <p:tag name="KSO_WM_UNIT_DIAGRAM_SCHEMECOLOR_ID" val="4"/>
</p:tagLst>
</file>

<file path=ppt/tags/tag81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2"/>
  <p:tag name="KSO_WM_UNIT_ID" val="diagram327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82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h_f"/>
  <p:tag name="KSO_WM_UNIT_INDEX" val="1_1_1"/>
  <p:tag name="KSO_WM_UNIT_ID" val="diagram327_4*l_h_f*1_1_1"/>
  <p:tag name="KSO_WM_UNIT_CLEAR" val="1"/>
  <p:tag name="KSO_WM_UNIT_LAYERLEVEL" val="1_1_1"/>
  <p:tag name="KSO_WM_UNIT_VALUE" val="3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83.xml><?xml version="1.0" encoding="utf-8"?>
<p:tagLst xmlns:p="http://schemas.openxmlformats.org/presentationml/2006/main">
  <p:tag name="KSO_WM_TEMPLATE_CATEGORY" val="diagram"/>
  <p:tag name="KSO_WM_TEMPLATE_INDEX" val="327"/>
  <p:tag name="KSO_WM_TAG_VERSION" val="1.0"/>
  <p:tag name="KSO_WM_UNIT_TYPE" val="l_i"/>
  <p:tag name="KSO_WM_UNIT_INDEX" val="1_3"/>
  <p:tag name="KSO_WM_UNIT_ID" val="diagram327_4*l_i*1_3"/>
  <p:tag name="KSO_WM_UNIT_CLEAR" val="1"/>
  <p:tag name="KSO_WM_UNIT_LAYERLEVEL" val="1_1"/>
  <p:tag name="KSO_WM_BEAUTIFY_FLAG" val="#wm#"/>
  <p:tag name="KSO_WM_DIAGRAM_GROUP_CODE" val="l1-1"/>
  <p:tag name="KSO_WM_UNIT_TEXT_FILL_FORE_SCHEMECOLOR_INDEX" val="5"/>
  <p:tag name="KSO_WM_UNIT_TEXT_FILL_TYPE" val="1"/>
  <p:tag name="KSO_WM_UNIT_USESOURCEFORMAT_APPLY" val="0"/>
  <p:tag name="KSO_WM_UNIT_DIAGRAM_SCHEMECOLOR_ID" val="4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6845"/>
</p:tagLst>
</file>

<file path=ppt/tags/tag9.xml><?xml version="1.0" encoding="utf-8"?>
<p:tagLst xmlns:p="http://schemas.openxmlformats.org/presentationml/2006/main">
  <p:tag name="KSO_WM_TEMPLATE_CATEGORY" val="custom"/>
  <p:tag name="KSO_WM_TEMPLATE_INDEX" val="20186845"/>
  <p:tag name="KSO_WM_TAG_VERSION" val="1.0"/>
  <p:tag name="KSO_WM_TEMPLATE_THUMBS_INDEX" val="1、6、10、17、19、22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438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xbt2e4z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WPS 演示</Application>
  <PresentationFormat/>
  <Paragraphs>91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米开我们的梦想</vt:lpstr>
      <vt:lpstr>MS Mincho</vt:lpstr>
      <vt:lpstr>方正你和我的时光</vt:lpstr>
      <vt:lpstr>米开初恋的季节</vt:lpstr>
      <vt:lpstr>Calibri Light</vt:lpstr>
      <vt:lpstr>黑体</vt:lpstr>
      <vt:lpstr>Yu Gothic</vt:lpstr>
      <vt:lpstr>Arial Unicode MS</vt:lpstr>
      <vt:lpstr>2_Office 主题​​</vt:lpstr>
      <vt:lpstr>1_Office 主题​​</vt:lpstr>
      <vt:lpstr>3_Office 主题​​</vt:lpstr>
      <vt:lpstr>4_Office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自学考试系统汇报</dc:title>
  <dc:creator>超星</dc:creator>
  <cp:lastModifiedBy>Administrator</cp:lastModifiedBy>
  <cp:revision>34</cp:revision>
  <dcterms:created xsi:type="dcterms:W3CDTF">2019-01-23T05:49:35Z</dcterms:created>
  <dcterms:modified xsi:type="dcterms:W3CDTF">2020-08-11T01:16:12Z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RubyTemplateID">
    <vt:lpwstr>8</vt:lpwstr>
  </property>
</Properties>
</file>